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C00000"/>
    <a:srgbClr val="7A81FF"/>
    <a:srgbClr val="FFFC00"/>
    <a:srgbClr val="FFD579"/>
    <a:srgbClr val="FF8AD8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0"/>
    <p:restoredTop sz="93632"/>
  </p:normalViewPr>
  <p:slideViewPr>
    <p:cSldViewPr snapToGrid="0" snapToObjects="1">
      <p:cViewPr varScale="1">
        <p:scale>
          <a:sx n="63" d="100"/>
          <a:sy n="63" d="100"/>
        </p:scale>
        <p:origin x="9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99BD4-8057-634C-865E-10D0D406F09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BAA9A-3AC1-F748-98D2-FC127985091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5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2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6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7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9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2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8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CE4F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7E15-B772-0145-9415-08700DD5161B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D4720-C823-9344-9A34-56D616525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7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3EB9-D347-5158-B4A6-B2771F563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829"/>
            <a:ext cx="10515600" cy="1654139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kern="100" dirty="0">
                <a:solidFill>
                  <a:srgbClr val="0070C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Anthroposophic Medical Grand Rounds</a:t>
            </a:r>
            <a:br>
              <a:rPr lang="en-US" sz="3100" kern="100" dirty="0">
                <a:solidFill>
                  <a:srgbClr val="0070C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100" kern="100" dirty="0">
                <a:solidFill>
                  <a:srgbClr val="0070C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Research Updates for Core Therapeutic Topics: </a:t>
            </a:r>
            <a:br>
              <a:rPr lang="en-US" sz="3100" kern="100" dirty="0">
                <a:solidFill>
                  <a:srgbClr val="0070C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3100" kern="100" dirty="0">
                <a:solidFill>
                  <a:srgbClr val="0070C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English-language, Online, Worldwide</a:t>
            </a:r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A3901-3013-AB11-402F-8ED9B00D4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239146"/>
            <a:ext cx="11213388" cy="942302"/>
          </a:xfrm>
        </p:spPr>
        <p:txBody>
          <a:bodyPr numCol="3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1600-1800 CET (Dornach)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2100-2300 ICT (Bangkok)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1930-2130 IST (Delhi)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1700-1900 MSK (St Petersburg)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1300-1500 GMT(London)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1100-1300 BRT (Sao Paulo)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1000-1200 EDT (New York)</a:t>
            </a:r>
            <a:b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200" kern="100" dirty="0">
                <a:solidFill>
                  <a:srgbClr val="0070C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0700-0900 PDT (San Francisco)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351E0D-36A9-B8B6-DD54-67162F21125B}"/>
              </a:ext>
            </a:extLst>
          </p:cNvPr>
          <p:cNvSpPr txBox="1"/>
          <p:nvPr/>
        </p:nvSpPr>
        <p:spPr>
          <a:xfrm>
            <a:off x="838199" y="4528082"/>
            <a:ext cx="7658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“How AM Contributes to the Field of Integrative Oncology”</a:t>
            </a:r>
            <a:r>
              <a:rPr lang="en-US" sz="22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19. February 2025: With </a:t>
            </a:r>
            <a:r>
              <a:rPr lang="en-US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Eran ben Ari, Marion Debus,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Friedemann</a:t>
            </a:r>
            <a:r>
              <a:rPr lang="en-US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Schad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2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“The Role of Warmth and Thermoregulation for Somatic and Mental Healthcare”</a:t>
            </a:r>
            <a:r>
              <a:rPr lang="en-US" sz="22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21. May 2025: Highlights from AM Research Council Conference</a:t>
            </a:r>
            <a:endParaRPr lang="en-US" sz="20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A9430-80F3-CB27-94D5-670CBB841B16}"/>
              </a:ext>
            </a:extLst>
          </p:cNvPr>
          <p:cNvSpPr txBox="1"/>
          <p:nvPr/>
        </p:nvSpPr>
        <p:spPr>
          <a:xfrm>
            <a:off x="838199" y="1898911"/>
            <a:ext cx="1080927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Wednesday, 16. October 2024:</a:t>
            </a:r>
            <a:br>
              <a:rPr lang="en-US" sz="26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6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“Understanding Potentization and Enlivened Substance” </a:t>
            </a:r>
            <a:br>
              <a:rPr lang="en-US" sz="26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With special presentations by</a:t>
            </a:r>
            <a:r>
              <a:rPr lang="en-US" sz="24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Stefan Baumgartner, Harald Hamre and Ursula Flatters</a:t>
            </a:r>
          </a:p>
          <a:p>
            <a:endParaRPr lang="en-US" sz="2600" dirty="0"/>
          </a:p>
        </p:txBody>
      </p:sp>
      <p:pic>
        <p:nvPicPr>
          <p:cNvPr id="4" name="Grafik 3" descr="Ein Bild, das Muster, Pixel enthält.&#10;&#10;Automatisch generierte Beschreibung">
            <a:extLst>
              <a:ext uri="{FF2B5EF4-FFF2-40B4-BE49-F238E27FC236}">
                <a16:creationId xmlns:a16="http://schemas.microsoft.com/office/drawing/2014/main" id="{04485A4A-3428-335D-B74B-79754F73E3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514" y="4324365"/>
            <a:ext cx="2026028" cy="2026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1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ADE92EC-E004-7C4A-8B3A-43BCEC426FE3}" vid="{A9893020-C950-1948-A2F2-A78B1388B4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Anthroposophic Medical Grand Rounds Research Updates for Core Therapeutic Topics:  English-language, Online, Worldwide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Adam Blanning MD</dc:creator>
  <cp:lastModifiedBy>Stefanie Schwarzenbach</cp:lastModifiedBy>
  <cp:revision>3</cp:revision>
  <dcterms:created xsi:type="dcterms:W3CDTF">2024-09-02T14:31:48Z</dcterms:created>
  <dcterms:modified xsi:type="dcterms:W3CDTF">2024-09-20T16:58:07Z</dcterms:modified>
</cp:coreProperties>
</file>